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366" r:id="rId2"/>
    <p:sldId id="367" r:id="rId3"/>
    <p:sldId id="368" r:id="rId4"/>
    <p:sldId id="369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6" autoAdjust="0"/>
    <p:restoredTop sz="94660"/>
  </p:normalViewPr>
  <p:slideViewPr>
    <p:cSldViewPr>
      <p:cViewPr>
        <p:scale>
          <a:sx n="80" d="100"/>
          <a:sy n="80" d="100"/>
        </p:scale>
        <p:origin x="-2550" y="-11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6071D-9C9F-4D72-A299-B3CC79C37B40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1B624-3D30-4F0A-857E-2523D71208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28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3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5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85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54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94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9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01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3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67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6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28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colorTemperature colorTemp="5625"/>
                    </a14:imgEffect>
                    <a14:imgEffect>
                      <a14:saturation sat="1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39" y="1110589"/>
            <a:ext cx="5218112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779599" y="578577"/>
            <a:ext cx="6762432" cy="3552755"/>
          </a:xfrm>
          <a:prstGeom prst="round2Same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endParaRPr lang="ru-RU" sz="1600" dirty="0">
              <a:solidFill>
                <a:srgbClr val="C00000"/>
              </a:solidFill>
              <a:latin typeface="Franklin Gothic Demi Cond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3433"/>
            <a:ext cx="1080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C00000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75C1703-124A-4E31-B3F7-B9F0B64A77FC}"/>
              </a:ext>
            </a:extLst>
          </p:cNvPr>
          <p:cNvSpPr/>
          <p:nvPr/>
        </p:nvSpPr>
        <p:spPr>
          <a:xfrm>
            <a:off x="290457" y="904258"/>
            <a:ext cx="645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Franklin Gothic Demi Cond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9551" y="427025"/>
            <a:ext cx="7992888" cy="288067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39700" dist="114300" dir="4800000" sx="101000" sy="101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6000"/>
              </a:lnSpc>
            </a:pPr>
            <a:r>
              <a:rPr lang="ru-RU" sz="6000" dirty="0">
                <a:latin typeface="Franklin Gothic Demi Cond" pitchFamily="34" charset="0"/>
              </a:rPr>
              <a:t>Информационный портал </a:t>
            </a:r>
            <a:endParaRPr lang="ru-RU" sz="6000" dirty="0" smtClean="0">
              <a:latin typeface="Franklin Gothic Demi Cond" pitchFamily="34" charset="0"/>
            </a:endParaRPr>
          </a:p>
          <a:p>
            <a:pPr algn="ctr">
              <a:lnSpc>
                <a:spcPts val="6000"/>
              </a:lnSpc>
            </a:pPr>
            <a:r>
              <a:rPr lang="ru-RU" sz="6000" dirty="0" smtClean="0">
                <a:latin typeface="Franklin Gothic Demi Cond" pitchFamily="34" charset="0"/>
              </a:rPr>
              <a:t>«</a:t>
            </a:r>
            <a:r>
              <a:rPr lang="ru-RU" sz="6000" dirty="0">
                <a:latin typeface="Franklin Gothic Demi Cond" pitchFamily="34" charset="0"/>
              </a:rPr>
              <a:t>Будущее России. </a:t>
            </a:r>
            <a:endParaRPr lang="ru-RU" sz="6000" dirty="0" smtClean="0">
              <a:latin typeface="Franklin Gothic Demi Cond" pitchFamily="34" charset="0"/>
            </a:endParaRPr>
          </a:p>
          <a:p>
            <a:pPr algn="ctr">
              <a:lnSpc>
                <a:spcPts val="6000"/>
              </a:lnSpc>
            </a:pPr>
            <a:r>
              <a:rPr lang="ru-RU" sz="6000" dirty="0" smtClean="0">
                <a:latin typeface="Franklin Gothic Demi Cond" pitchFamily="34" charset="0"/>
              </a:rPr>
              <a:t>Национальные </a:t>
            </a:r>
            <a:r>
              <a:rPr lang="ru-RU" sz="6000" dirty="0">
                <a:latin typeface="Franklin Gothic Demi Cond" pitchFamily="34" charset="0"/>
              </a:rPr>
              <a:t>проекты»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1542888" y="4241955"/>
            <a:ext cx="5986213" cy="372307"/>
            <a:chOff x="1197183" y="6236723"/>
            <a:chExt cx="5745453" cy="496408"/>
          </a:xfrm>
        </p:grpSpPr>
        <p:pic>
          <p:nvPicPr>
            <p:cNvPr id="25" name="Picture 3" descr="E:\Оформление\Emblema proz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39"/>
            <a:stretch/>
          </p:blipFill>
          <p:spPr bwMode="auto">
            <a:xfrm>
              <a:off x="1197183" y="6236723"/>
              <a:ext cx="594065" cy="496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1759244" y="6236723"/>
              <a:ext cx="51833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latin typeface="Franklin Gothic Demi Cond" panose="020B0706030402020204" pitchFamily="34" charset="0"/>
                </a:rPr>
                <a:t>Департамент развития предпринимательства ТПП РФ</a:t>
              </a:r>
              <a:endParaRPr lang="ru-RU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13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colorTemperature colorTemp="5625"/>
                    </a14:imgEffect>
                    <a14:imgEffect>
                      <a14:saturation sat="1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39" y="1110589"/>
            <a:ext cx="5218112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779599" y="578577"/>
            <a:ext cx="6762432" cy="3552755"/>
          </a:xfrm>
          <a:prstGeom prst="round2Same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endParaRPr lang="ru-RU" sz="1600" dirty="0">
              <a:solidFill>
                <a:srgbClr val="C00000"/>
              </a:solidFill>
              <a:latin typeface="Franklin Gothic Demi Cond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3433"/>
            <a:ext cx="1080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C00000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75C1703-124A-4E31-B3F7-B9F0B64A77FC}"/>
              </a:ext>
            </a:extLst>
          </p:cNvPr>
          <p:cNvSpPr/>
          <p:nvPr/>
        </p:nvSpPr>
        <p:spPr>
          <a:xfrm>
            <a:off x="290457" y="904258"/>
            <a:ext cx="645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Franklin Gothic Demi Cond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1628" y="249492"/>
            <a:ext cx="8684867" cy="81473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39700" dist="114300" dir="4800000" sx="101000" sy="101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О проекте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628" y="1165616"/>
            <a:ext cx="4680520" cy="191019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1900"/>
              </a:lnSpc>
            </a:pPr>
            <a:r>
              <a:rPr lang="ru-RU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Портал "Будущее России.</a:t>
            </a:r>
          </a:p>
          <a:p>
            <a:pPr algn="just">
              <a:lnSpc>
                <a:spcPts val="1900"/>
              </a:lnSpc>
            </a:pPr>
            <a:r>
              <a:rPr lang="ru-RU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Национальные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проекты", оператором </a:t>
            </a:r>
            <a:r>
              <a:rPr lang="ru-RU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которого выступает 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информационное агентство «ТАСС», является частью комплексного плана освещения всех аспектов реализации национальных проектов.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81228" y="3756231"/>
            <a:ext cx="4661527" cy="750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Информация о проектах собрана </a:t>
            </a:r>
            <a:r>
              <a:rPr lang="ru-RU" sz="1600" dirty="0" smtClean="0">
                <a:solidFill>
                  <a:srgbClr val="C00000"/>
                </a:solidFill>
                <a:latin typeface="Franklin Gothic Demi" panose="020B0703020102020204" pitchFamily="34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Franklin Gothic Demi" panose="020B0703020102020204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Franklin Gothic Demi" panose="020B0703020102020204" pitchFamily="34" charset="0"/>
              </a:rPr>
              <a:t>в </a:t>
            </a:r>
            <a:r>
              <a:rPr lang="ru-RU" sz="1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ОДНОМ месте!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https://futurerussia.gov.ru/</a:t>
            </a:r>
            <a:endParaRPr lang="ru-RU" sz="1600" dirty="0">
              <a:solidFill>
                <a:srgbClr val="C00000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3291830"/>
            <a:ext cx="1423391" cy="116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679" y="995994"/>
            <a:ext cx="3600400" cy="265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1946597" y="4537199"/>
            <a:ext cx="5971535" cy="375873"/>
            <a:chOff x="1197183" y="6474223"/>
            <a:chExt cx="5731365" cy="501163"/>
          </a:xfrm>
        </p:grpSpPr>
        <p:pic>
          <p:nvPicPr>
            <p:cNvPr id="13" name="Picture 3" descr="E:\Оформление\Emblema proz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39"/>
            <a:stretch/>
          </p:blipFill>
          <p:spPr bwMode="auto">
            <a:xfrm>
              <a:off x="1197183" y="6474223"/>
              <a:ext cx="594065" cy="496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745156" y="6482944"/>
              <a:ext cx="51833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latin typeface="Franklin Gothic Demi Cond" panose="020B0706030402020204" pitchFamily="34" charset="0"/>
                </a:rPr>
                <a:t>Департамент развития предпринимательства ТПП РФ</a:t>
              </a:r>
              <a:endParaRPr lang="ru-RU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031059" y="3756231"/>
            <a:ext cx="23241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u="sng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Презентован </a:t>
            </a:r>
          </a:p>
          <a:p>
            <a:r>
              <a:rPr lang="ru-RU" sz="1500" i="1" u="sng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6 апреля 2019 года</a:t>
            </a:r>
          </a:p>
        </p:txBody>
      </p:sp>
    </p:spTree>
    <p:extLst>
      <p:ext uri="{BB962C8B-B14F-4D97-AF65-F5344CB8AC3E}">
        <p14:creationId xmlns:p14="http://schemas.microsoft.com/office/powerpoint/2010/main" val="266407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colorTemperature colorTemp="5625"/>
                    </a14:imgEffect>
                    <a14:imgEffect>
                      <a14:saturation sat="1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39" y="1110589"/>
            <a:ext cx="5218112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755880" y="567900"/>
            <a:ext cx="6762432" cy="3552755"/>
          </a:xfrm>
          <a:prstGeom prst="round2Same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endParaRPr lang="ru-RU" sz="1600" dirty="0">
              <a:solidFill>
                <a:srgbClr val="C00000"/>
              </a:solidFill>
              <a:latin typeface="Franklin Gothic Demi Cond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3433"/>
            <a:ext cx="1080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C00000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75C1703-124A-4E31-B3F7-B9F0B64A77FC}"/>
              </a:ext>
            </a:extLst>
          </p:cNvPr>
          <p:cNvSpPr/>
          <p:nvPr/>
        </p:nvSpPr>
        <p:spPr>
          <a:xfrm>
            <a:off x="290457" y="904258"/>
            <a:ext cx="645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Franklin Gothic Demi Cond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E71C068-ADCE-4FE2-B602-0AD9178B741E}"/>
              </a:ext>
            </a:extLst>
          </p:cNvPr>
          <p:cNvSpPr/>
          <p:nvPr/>
        </p:nvSpPr>
        <p:spPr>
          <a:xfrm>
            <a:off x="0" y="-92546"/>
            <a:ext cx="9183060" cy="9968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39700" dist="114300" dir="4800000" sx="101000" sy="101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000"/>
              </a:lnSpc>
            </a:pPr>
            <a:r>
              <a:rPr lang="ru-RU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Информационный портал: </a:t>
            </a:r>
          </a:p>
          <a:p>
            <a:pPr algn="ctr">
              <a:lnSpc>
                <a:spcPts val="4000"/>
              </a:lnSpc>
            </a:pPr>
            <a:r>
              <a:rPr lang="ru-RU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«Будущее России. Национальные проекты»*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A78BE3D-0CFF-4976-9A14-E68EFD74A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67" y="1010724"/>
            <a:ext cx="5633054" cy="2740600"/>
          </a:xfrm>
          <a:prstGeom prst="rect">
            <a:avLst/>
          </a:prstGeom>
        </p:spPr>
      </p:pic>
      <p:pic>
        <p:nvPicPr>
          <p:cNvPr id="8" name="Picture 2" descr="https://phototass1.cdnvideo.ru/width/1020_b9261fa1/tass/m2/uploads/i/20190406/5007641.jpg">
            <a:extLst>
              <a:ext uri="{FF2B5EF4-FFF2-40B4-BE49-F238E27FC236}">
                <a16:creationId xmlns="" xmlns:a16="http://schemas.microsoft.com/office/drawing/2014/main" id="{C059B0CA-6689-4C26-BF37-5021928DB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348" y="1010722"/>
            <a:ext cx="3358663" cy="213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934F5DD-98E9-4B8F-9C03-B445E976EEFE}"/>
              </a:ext>
            </a:extLst>
          </p:cNvPr>
          <p:cNvSpPr txBox="1"/>
          <p:nvPr/>
        </p:nvSpPr>
        <p:spPr>
          <a:xfrm>
            <a:off x="1504625" y="3929370"/>
            <a:ext cx="3031370" cy="40011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rgbClr val="0C0CFC"/>
                </a:solidFill>
                <a:latin typeface="Franklin Gothic Demi Cond" pitchFamily="34" charset="0"/>
              </a:rPr>
              <a:t>https://futurerussia.gov.ru/</a:t>
            </a:r>
            <a:endParaRPr lang="ru-RU" sz="2000" u="sng" dirty="0">
              <a:solidFill>
                <a:srgbClr val="0C0CFC"/>
              </a:solidFill>
              <a:latin typeface="Franklin Gothic Demi Cond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39FC875-B4C2-48FB-8C1E-AD41E0E50FB6}"/>
              </a:ext>
            </a:extLst>
          </p:cNvPr>
          <p:cNvSpPr txBox="1"/>
          <p:nvPr/>
        </p:nvSpPr>
        <p:spPr>
          <a:xfrm>
            <a:off x="5790348" y="3349145"/>
            <a:ext cx="3358663" cy="10156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«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Работа над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нацпроектами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оценка ее итогов будут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публичными 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прозрачными!» </a:t>
            </a:r>
          </a:p>
        </p:txBody>
      </p:sp>
      <p:sp>
        <p:nvSpPr>
          <p:cNvPr id="12" name="Прямоугольник с двумя скругленными соседними углами 2">
            <a:extLst>
              <a:ext uri="{FF2B5EF4-FFF2-40B4-BE49-F238E27FC236}">
                <a16:creationId xmlns="" xmlns:a16="http://schemas.microsoft.com/office/drawing/2014/main" id="{FCE41B8C-F6F7-4BC3-AB31-7176AA4450A9}"/>
              </a:ext>
            </a:extLst>
          </p:cNvPr>
          <p:cNvSpPr/>
          <p:nvPr/>
        </p:nvSpPr>
        <p:spPr>
          <a:xfrm>
            <a:off x="7588788" y="4515966"/>
            <a:ext cx="1369881" cy="336787"/>
          </a:xfrm>
          <a:prstGeom prst="round2Same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* Оператор ТАСС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1497103" y="4606231"/>
            <a:ext cx="5971535" cy="375873"/>
            <a:chOff x="1197183" y="6474223"/>
            <a:chExt cx="5731365" cy="501163"/>
          </a:xfrm>
        </p:grpSpPr>
        <p:pic>
          <p:nvPicPr>
            <p:cNvPr id="14" name="Picture 3" descr="E:\Оформление\Emblema proz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39"/>
            <a:stretch/>
          </p:blipFill>
          <p:spPr bwMode="auto">
            <a:xfrm>
              <a:off x="1197183" y="6474223"/>
              <a:ext cx="594065" cy="496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1745156" y="6482944"/>
              <a:ext cx="51833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latin typeface="Franklin Gothic Demi Cond" panose="020B0706030402020204" pitchFamily="34" charset="0"/>
                </a:rPr>
                <a:t>Департамент развития предпринимательства ТПП РФ</a:t>
              </a:r>
              <a:endParaRPr lang="ru-RU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4077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colorTemperature colorTemp="5625"/>
                    </a14:imgEffect>
                    <a14:imgEffect>
                      <a14:saturation sat="1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39" y="1110589"/>
            <a:ext cx="5218112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779599" y="578577"/>
            <a:ext cx="6762432" cy="3552755"/>
          </a:xfrm>
          <a:prstGeom prst="round2Same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endParaRPr lang="ru-RU" sz="1600" dirty="0">
              <a:solidFill>
                <a:srgbClr val="C00000"/>
              </a:solidFill>
              <a:latin typeface="Franklin Gothic Demi Cond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3433"/>
            <a:ext cx="1080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C00000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75C1703-124A-4E31-B3F7-B9F0B64A77FC}"/>
              </a:ext>
            </a:extLst>
          </p:cNvPr>
          <p:cNvSpPr/>
          <p:nvPr/>
        </p:nvSpPr>
        <p:spPr>
          <a:xfrm>
            <a:off x="290457" y="904258"/>
            <a:ext cx="645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Franklin Gothic Demi Cond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E71C068-ADCE-4FE2-B602-0AD9178B741E}"/>
              </a:ext>
            </a:extLst>
          </p:cNvPr>
          <p:cNvSpPr/>
          <p:nvPr/>
        </p:nvSpPr>
        <p:spPr>
          <a:xfrm>
            <a:off x="34764" y="-308570"/>
            <a:ext cx="9183060" cy="93829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39700" dist="114300" dir="4800000" sx="101000" sy="101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000"/>
              </a:lnSpc>
            </a:pPr>
            <a:r>
              <a:rPr lang="ru-RU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Информационный портал: </a:t>
            </a:r>
          </a:p>
          <a:p>
            <a:pPr algn="ctr">
              <a:lnSpc>
                <a:spcPts val="4000"/>
              </a:lnSpc>
            </a:pPr>
            <a:r>
              <a:rPr lang="ru-RU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«Будущее России. Национальные проекты»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D2DA2A1-3636-45CA-BED7-0AE06C1CF189}"/>
              </a:ext>
            </a:extLst>
          </p:cNvPr>
          <p:cNvSpPr/>
          <p:nvPr/>
        </p:nvSpPr>
        <p:spPr>
          <a:xfrm>
            <a:off x="56053" y="785330"/>
            <a:ext cx="3284266" cy="7334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Удобная навигация!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В два клика находим нужную информацию</a:t>
            </a:r>
            <a:r>
              <a:rPr lang="ru-RU" sz="1200" dirty="0">
                <a:solidFill>
                  <a:schemeClr val="bg1"/>
                </a:solidFill>
                <a:latin typeface="Franklin Gothic Demi" panose="020B0703020102020204" pitchFamily="34" charset="0"/>
              </a:rPr>
              <a:t>!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EA363AB-4E99-4AF3-89F3-2512AEEF4789}"/>
              </a:ext>
            </a:extLst>
          </p:cNvPr>
          <p:cNvSpPr/>
          <p:nvPr/>
        </p:nvSpPr>
        <p:spPr>
          <a:xfrm>
            <a:off x="-9491" y="1607676"/>
            <a:ext cx="3369514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39700" dist="114300" dir="4800000" sx="101000" sy="101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Подборка актуальных новостей по теме!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E83C0206-112F-4835-A15E-2AD10D8B2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770" y="783597"/>
            <a:ext cx="1181493" cy="1107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трелка углом 3">
            <a:extLst>
              <a:ext uri="{FF2B5EF4-FFF2-40B4-BE49-F238E27FC236}">
                <a16:creationId xmlns="" xmlns:a16="http://schemas.microsoft.com/office/drawing/2014/main" id="{6D5C0A12-41FC-44C4-857D-05654E64DB31}"/>
              </a:ext>
            </a:extLst>
          </p:cNvPr>
          <p:cNvSpPr/>
          <p:nvPr/>
        </p:nvSpPr>
        <p:spPr>
          <a:xfrm rot="5400000">
            <a:off x="3669502" y="1996037"/>
            <a:ext cx="513218" cy="46931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="" xmlns:a16="http://schemas.microsoft.com/office/drawing/2014/main" id="{3EEF5C09-757C-4FEC-96F3-DEAE68278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5" y="2573945"/>
            <a:ext cx="4421154" cy="56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B01DBC0-B96B-4BF4-93A5-9C0B070001A1}"/>
              </a:ext>
            </a:extLst>
          </p:cNvPr>
          <p:cNvSpPr/>
          <p:nvPr/>
        </p:nvSpPr>
        <p:spPr>
          <a:xfrm>
            <a:off x="4711808" y="785330"/>
            <a:ext cx="4292378" cy="58818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Все цели национального проекта в удобной </a:t>
            </a:r>
            <a:r>
              <a:rPr lang="ru-RU" sz="1600" dirty="0" err="1">
                <a:solidFill>
                  <a:schemeClr val="bg1"/>
                </a:solidFill>
                <a:latin typeface="Franklin Gothic Demi" panose="020B0703020102020204" pitchFamily="34" charset="0"/>
              </a:rPr>
              <a:t>инфографике</a:t>
            </a:r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!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3BED1A02-38EF-45EC-B580-39F023523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877" y="1383762"/>
            <a:ext cx="4312310" cy="294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187624" y="4609710"/>
            <a:ext cx="6243254" cy="372306"/>
            <a:chOff x="900151" y="6478875"/>
            <a:chExt cx="5992156" cy="496408"/>
          </a:xfrm>
        </p:grpSpPr>
        <p:pic>
          <p:nvPicPr>
            <p:cNvPr id="15" name="Picture 3" descr="E:\Оформление\Emblema proz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39"/>
            <a:stretch/>
          </p:blipFill>
          <p:spPr bwMode="auto">
            <a:xfrm>
              <a:off x="900151" y="6478875"/>
              <a:ext cx="594065" cy="496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1708915" y="6480858"/>
              <a:ext cx="51833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latin typeface="Franklin Gothic Demi Cond" panose="020B0706030402020204" pitchFamily="34" charset="0"/>
                </a:rPr>
                <a:t>Департамент развития предпринимательства ТПП РФ</a:t>
              </a:r>
              <a:endParaRPr lang="ru-RU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endParaRP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5" y="3141138"/>
            <a:ext cx="356261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0777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3113</TotalTime>
  <Words>126</Words>
  <Application>Microsoft Office PowerPoint</Application>
  <PresentationFormat>Экран (16:9)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Шаповалова Дарья</dc:creator>
  <cp:lastModifiedBy>Артемьева Екатерина Анатольевна</cp:lastModifiedBy>
  <cp:revision>182</cp:revision>
  <dcterms:created xsi:type="dcterms:W3CDTF">2017-09-13T07:07:44Z</dcterms:created>
  <dcterms:modified xsi:type="dcterms:W3CDTF">2019-04-12T13:19:44Z</dcterms:modified>
</cp:coreProperties>
</file>